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Modern Era 1 Medium" panose="02000000000000000000" pitchFamily="2" charset="0"/>
      <p:regular r:id="rId14"/>
      <p:italic r:id="rId15"/>
    </p:embeddedFont>
    <p:embeddedFont>
      <p:font typeface="Modern Era 1 Ultra-Bold" panose="02000000000000000000" pitchFamily="2" charset="0"/>
      <p:regular r:id="rId16"/>
      <p:bold r:id="rId17"/>
      <p:italic r:id="rId18"/>
    </p:embeddedFont>
    <p:embeddedFont>
      <p:font typeface="Modern Era 2 Medium" panose="02000000000000000000" pitchFamily="2" charset="0"/>
      <p:regular r:id="rId19"/>
      <p:italic r:id="rId20"/>
    </p:embeddedFont>
    <p:embeddedFont>
      <p:font typeface="Open Sauce Bold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5" autoAdjust="0"/>
    <p:restoredTop sz="91429" autoAdjust="0"/>
  </p:normalViewPr>
  <p:slideViewPr>
    <p:cSldViewPr>
      <p:cViewPr varScale="1">
        <p:scale>
          <a:sx n="27" d="100"/>
          <a:sy n="27" d="100"/>
        </p:scale>
        <p:origin x="7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59831-8E9C-8332-F7F5-5544472B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Ein Bild, das Text, Screenshot, Schrift, Marke enthält.&#10;&#10;KI-generierte Inhalte können fehlerhaft sein.">
            <a:extLst>
              <a:ext uri="{FF2B5EF4-FFF2-40B4-BE49-F238E27FC236}">
                <a16:creationId xmlns:a16="http://schemas.microsoft.com/office/drawing/2014/main" id="{74CF34D8-70E7-9A4B-CE82-253CDEB0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</p:spPr>
      </p:pic>
    </p:spTree>
    <p:extLst>
      <p:ext uri="{BB962C8B-B14F-4D97-AF65-F5344CB8AC3E}">
        <p14:creationId xmlns:p14="http://schemas.microsoft.com/office/powerpoint/2010/main" val="395173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3088" y="2626031"/>
            <a:ext cx="9681824" cy="2607638"/>
          </a:xfrm>
          <a:custGeom>
            <a:avLst/>
            <a:gdLst/>
            <a:ahLst/>
            <a:cxnLst/>
            <a:rect l="l" t="t" r="r" b="b"/>
            <a:pathLst>
              <a:path w="9681824" h="2607638">
                <a:moveTo>
                  <a:pt x="0" y="0"/>
                </a:moveTo>
                <a:lnTo>
                  <a:pt x="9681824" y="0"/>
                </a:lnTo>
                <a:lnTo>
                  <a:pt x="9681824" y="2607638"/>
                </a:lnTo>
                <a:lnTo>
                  <a:pt x="0" y="2607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120363" y="5630429"/>
            <a:ext cx="8047274" cy="1316441"/>
          </a:xfrm>
          <a:custGeom>
            <a:avLst/>
            <a:gdLst/>
            <a:ahLst/>
            <a:cxnLst/>
            <a:rect l="l" t="t" r="r" b="b"/>
            <a:pathLst>
              <a:path w="8047274" h="1316441">
                <a:moveTo>
                  <a:pt x="0" y="0"/>
                </a:moveTo>
                <a:lnTo>
                  <a:pt x="8047274" y="0"/>
                </a:lnTo>
                <a:lnTo>
                  <a:pt x="8047274" y="1316440"/>
                </a:lnTo>
                <a:lnTo>
                  <a:pt x="0" y="13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5120363" y="7343630"/>
            <a:ext cx="8412155" cy="2337983"/>
          </a:xfrm>
          <a:custGeom>
            <a:avLst/>
            <a:gdLst/>
            <a:ahLst/>
            <a:cxnLst/>
            <a:rect l="l" t="t" r="r" b="b"/>
            <a:pathLst>
              <a:path w="8412155" h="2337983">
                <a:moveTo>
                  <a:pt x="0" y="0"/>
                </a:moveTo>
                <a:lnTo>
                  <a:pt x="8412155" y="0"/>
                </a:lnTo>
                <a:lnTo>
                  <a:pt x="8412155" y="2337983"/>
                </a:lnTo>
                <a:lnTo>
                  <a:pt x="0" y="2337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096726" y="1341325"/>
            <a:ext cx="14181430" cy="89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 u="none" strike="noStrike">
                <a:solidFill>
                  <a:srgbClr val="003C69"/>
                </a:solidFill>
                <a:latin typeface="Modern Era 1 Ultra-Bold"/>
                <a:ea typeface="Modern Era 1 Ultra-Bold"/>
                <a:cs typeface="Modern Era 1 Ultra-Bold"/>
                <a:sym typeface="Modern Era 1 Ultra-Bold"/>
              </a:rPr>
              <a:t>Fast 300 Ideen sind eingegangen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15116" y="3594426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255244" y="1314450"/>
            <a:ext cx="11531657" cy="130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99"/>
              </a:lnSpc>
              <a:spcBef>
                <a:spcPct val="0"/>
              </a:spcBef>
            </a:pPr>
            <a:r>
              <a:rPr lang="en-US" sz="9799" b="1" u="none" strike="noStrike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Podiumsdiskussion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5244" y="3305150"/>
            <a:ext cx="814322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 b="1" spc="-32">
                <a:solidFill>
                  <a:srgbClr val="003C6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Kantonsrat Beni Reichmuth, Die Mitte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5244" y="4025548"/>
            <a:ext cx="6730728" cy="88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 b="1" spc="-32">
                <a:solidFill>
                  <a:srgbClr val="003C6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Urs Durrer, Vorsteher Amt für Wirtschaft Kanton Schwyz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5244" y="5180613"/>
            <a:ext cx="6730728" cy="132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 b="1" spc="-32">
                <a:solidFill>
                  <a:srgbClr val="003C6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Gemeinderat Benno Laimbacher, Säckelmeister Gemeinde Schwyz, FDP.Die Liberalen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541F4-95C4-E3B9-F633-35A8CF8C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Schrift, Marke enthält.&#10;&#10;KI-generierte Inhalte können fehlerhaft sein.">
            <a:extLst>
              <a:ext uri="{FF2B5EF4-FFF2-40B4-BE49-F238E27FC236}">
                <a16:creationId xmlns:a16="http://schemas.microsoft.com/office/drawing/2014/main" id="{72A1EE24-0B21-A8AC-3FCE-E46034AB0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2579" y="7082088"/>
            <a:ext cx="10502843" cy="1276878"/>
            <a:chOff x="0" y="0"/>
            <a:chExt cx="3199068" cy="388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9068" cy="388925"/>
            </a:xfrm>
            <a:custGeom>
              <a:avLst/>
              <a:gdLst/>
              <a:ahLst/>
              <a:cxnLst/>
              <a:rect l="l" t="t" r="r" b="b"/>
              <a:pathLst>
                <a:path w="3199068" h="388925">
                  <a:moveTo>
                    <a:pt x="1599534" y="0"/>
                  </a:moveTo>
                  <a:cubicBezTo>
                    <a:pt x="716136" y="0"/>
                    <a:pt x="0" y="87064"/>
                    <a:pt x="0" y="194463"/>
                  </a:cubicBezTo>
                  <a:cubicBezTo>
                    <a:pt x="0" y="301861"/>
                    <a:pt x="716136" y="388925"/>
                    <a:pt x="1599534" y="388925"/>
                  </a:cubicBezTo>
                  <a:cubicBezTo>
                    <a:pt x="2482932" y="388925"/>
                    <a:pt x="3199068" y="301861"/>
                    <a:pt x="3199068" y="194463"/>
                  </a:cubicBezTo>
                  <a:cubicBezTo>
                    <a:pt x="3199068" y="87064"/>
                    <a:pt x="2482932" y="0"/>
                    <a:pt x="1599534" y="0"/>
                  </a:cubicBezTo>
                  <a:close/>
                </a:path>
              </a:pathLst>
            </a:custGeom>
            <a:solidFill>
              <a:srgbClr val="003C6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9913" y="-11163"/>
              <a:ext cx="2599243" cy="363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41568" y="6974511"/>
            <a:ext cx="4128058" cy="648257"/>
            <a:chOff x="0" y="0"/>
            <a:chExt cx="926587" cy="145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6587" cy="145508"/>
            </a:xfrm>
            <a:custGeom>
              <a:avLst/>
              <a:gdLst/>
              <a:ahLst/>
              <a:cxnLst/>
              <a:rect l="l" t="t" r="r" b="b"/>
              <a:pathLst>
                <a:path w="926587" h="145508">
                  <a:moveTo>
                    <a:pt x="0" y="0"/>
                  </a:moveTo>
                  <a:lnTo>
                    <a:pt x="926587" y="0"/>
                  </a:lnTo>
                  <a:lnTo>
                    <a:pt x="926587" y="145508"/>
                  </a:lnTo>
                  <a:lnTo>
                    <a:pt x="0" y="145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26587" cy="193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47293">
            <a:off x="6730392" y="7163236"/>
            <a:ext cx="2890929" cy="648257"/>
            <a:chOff x="0" y="0"/>
            <a:chExt cx="648900" cy="1455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8900" cy="145508"/>
            </a:xfrm>
            <a:custGeom>
              <a:avLst/>
              <a:gdLst/>
              <a:ahLst/>
              <a:cxnLst/>
              <a:rect l="l" t="t" r="r" b="b"/>
              <a:pathLst>
                <a:path w="648900" h="145508">
                  <a:moveTo>
                    <a:pt x="0" y="0"/>
                  </a:moveTo>
                  <a:lnTo>
                    <a:pt x="648900" y="0"/>
                  </a:lnTo>
                  <a:lnTo>
                    <a:pt x="648900" y="145508"/>
                  </a:lnTo>
                  <a:lnTo>
                    <a:pt x="0" y="145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48900" cy="193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327326" y="4073969"/>
            <a:ext cx="7149342" cy="3883535"/>
          </a:xfrm>
          <a:custGeom>
            <a:avLst/>
            <a:gdLst/>
            <a:ahLst/>
            <a:cxnLst/>
            <a:rect l="l" t="t" r="r" b="b"/>
            <a:pathLst>
              <a:path w="7149342" h="3883535">
                <a:moveTo>
                  <a:pt x="0" y="0"/>
                </a:moveTo>
                <a:lnTo>
                  <a:pt x="7149342" y="0"/>
                </a:lnTo>
                <a:lnTo>
                  <a:pt x="7149342" y="3883534"/>
                </a:lnTo>
                <a:lnTo>
                  <a:pt x="0" y="3883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967" b="-3512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2" name="Group 12"/>
          <p:cNvGrpSpPr/>
          <p:nvPr/>
        </p:nvGrpSpPr>
        <p:grpSpPr>
          <a:xfrm rot="999342">
            <a:off x="9282156" y="974648"/>
            <a:ext cx="6615764" cy="3621123"/>
            <a:chOff x="0" y="0"/>
            <a:chExt cx="1484979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84979" cy="812800"/>
            </a:xfrm>
            <a:custGeom>
              <a:avLst/>
              <a:gdLst/>
              <a:ahLst/>
              <a:cxnLst/>
              <a:rect l="l" t="t" r="r" b="b"/>
              <a:pathLst>
                <a:path w="1484979" h="812800">
                  <a:moveTo>
                    <a:pt x="0" y="0"/>
                  </a:moveTo>
                  <a:lnTo>
                    <a:pt x="1484979" y="0"/>
                  </a:lnTo>
                  <a:lnTo>
                    <a:pt x="14849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484979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398357">
            <a:off x="3078971" y="1658828"/>
            <a:ext cx="6615764" cy="3621123"/>
            <a:chOff x="0" y="0"/>
            <a:chExt cx="1484979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84979" cy="812800"/>
            </a:xfrm>
            <a:custGeom>
              <a:avLst/>
              <a:gdLst/>
              <a:ahLst/>
              <a:cxnLst/>
              <a:rect l="l" t="t" r="r" b="b"/>
              <a:pathLst>
                <a:path w="1484979" h="812800">
                  <a:moveTo>
                    <a:pt x="0" y="0"/>
                  </a:moveTo>
                  <a:lnTo>
                    <a:pt x="1484979" y="0"/>
                  </a:lnTo>
                  <a:lnTo>
                    <a:pt x="14849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84979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79290" y="735952"/>
            <a:ext cx="17129420" cy="317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5"/>
              </a:lnSpc>
            </a:pPr>
            <a:r>
              <a:rPr lang="en-US" sz="12329" b="1" spc="-986">
                <a:solidFill>
                  <a:srgbClr val="003C69"/>
                </a:solidFill>
                <a:latin typeface="Modern Era 1 Ultra-Bold"/>
                <a:ea typeface="Modern Era 1 Ultra-Bold"/>
                <a:cs typeface="Modern Era 1 Ultra-Bold"/>
                <a:sym typeface="Modern Era 1 Ultra-Bold"/>
              </a:rPr>
              <a:t>WAS WILL DIE SCHWYZER BEVÖLKERUNG?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5333" y="8695702"/>
            <a:ext cx="6225127" cy="101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4570" b="1" spc="-228">
                <a:solidFill>
                  <a:srgbClr val="1F191A"/>
                </a:solidFill>
                <a:latin typeface="Modern Era 1 Medium"/>
                <a:ea typeface="Modern Era 1 Medium"/>
                <a:cs typeface="Modern Era 1 Medium"/>
                <a:sym typeface="Modern Era 1 Medium"/>
              </a:rPr>
              <a:t>Resultate der </a:t>
            </a:r>
          </a:p>
          <a:p>
            <a:pPr algn="l">
              <a:lnSpc>
                <a:spcPts val="3839"/>
              </a:lnSpc>
            </a:pPr>
            <a:r>
              <a:rPr lang="en-US" sz="4570" b="1" spc="-228">
                <a:solidFill>
                  <a:srgbClr val="1F191A"/>
                </a:solidFill>
                <a:latin typeface="Modern Era 1 Medium"/>
                <a:ea typeface="Modern Era 1 Medium"/>
                <a:cs typeface="Modern Era 1 Medium"/>
                <a:sym typeface="Modern Era 1 Medium"/>
              </a:rPr>
              <a:t>Online-Umfrage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57326" y="1280336"/>
            <a:ext cx="7810679" cy="7726327"/>
            <a:chOff x="0" y="0"/>
            <a:chExt cx="2191130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1130" cy="2167467"/>
            </a:xfrm>
            <a:custGeom>
              <a:avLst/>
              <a:gdLst/>
              <a:ahLst/>
              <a:cxnLst/>
              <a:rect l="l" t="t" r="r" b="b"/>
              <a:pathLst>
                <a:path w="2191130" h="2167467">
                  <a:moveTo>
                    <a:pt x="0" y="0"/>
                  </a:moveTo>
                  <a:lnTo>
                    <a:pt x="2191130" y="0"/>
                  </a:lnTo>
                  <a:lnTo>
                    <a:pt x="219113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91130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8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246" y="739385"/>
            <a:ext cx="8627730" cy="86188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43025" y="1190625"/>
            <a:ext cx="6845298" cy="349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  <a:spcBef>
                <a:spcPct val="0"/>
              </a:spcBef>
            </a:pPr>
            <a:r>
              <a:rPr lang="en-US" sz="9000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Die Bevölkerung will mitreden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3025" y="7762751"/>
            <a:ext cx="6521213" cy="1244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6"/>
              </a:lnSpc>
              <a:spcBef>
                <a:spcPct val="0"/>
              </a:spcBef>
            </a:pPr>
            <a:r>
              <a:rPr lang="en-US" sz="2369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Die Beteiligung an der Umfrage hat unsere Erwartungen übertroffen. Personen aus allen Alterskategorien haben daran teilgenommen.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3025" y="7177147"/>
            <a:ext cx="684529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2"/>
              </a:lnSpc>
            </a:pPr>
            <a:r>
              <a:rPr lang="en-US" sz="3160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Über 300 Teilnehmende*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7326" y="9110663"/>
            <a:ext cx="8391710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2"/>
              </a:lnSpc>
            </a:pPr>
            <a:r>
              <a:rPr lang="en-US" sz="1860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*Nicht alle Personen haben ihr Alter angeben.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3025" y="1152525"/>
            <a:ext cx="4923250" cy="430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Was soll auf dem Areal prioritär entstehen?</a:t>
            </a:r>
          </a:p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endParaRPr lang="en-US" sz="6703" b="1">
              <a:solidFill>
                <a:srgbClr val="003C69"/>
              </a:solidFill>
              <a:latin typeface="Modern Era 2 Medium"/>
              <a:ea typeface="Modern Era 2 Medium"/>
              <a:cs typeface="Modern Era 2 Medium"/>
              <a:sym typeface="Modern Era 2 Medium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660" y="-448531"/>
            <a:ext cx="14947602" cy="118090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67717" y="3249229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343025" y="1152525"/>
            <a:ext cx="15532980" cy="260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Wie wichtig ist Ihnen, dass an der Bahnhofstrasse bezahlbarer Wohnraum entsteht?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66" y="3700509"/>
            <a:ext cx="7275106" cy="42438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3025" y="8465625"/>
            <a:ext cx="6521213" cy="40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6"/>
              </a:lnSpc>
              <a:spcBef>
                <a:spcPct val="0"/>
              </a:spcBef>
            </a:pPr>
            <a:r>
              <a:rPr lang="en-US" sz="2369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3.5 von 5 Punkten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3025" y="7532175"/>
            <a:ext cx="684529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2"/>
              </a:lnSpc>
            </a:pPr>
            <a:r>
              <a:rPr lang="en-US" sz="3160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Bezahlbarer Wohnraum wird als wichtig erachtet.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403" y="-194168"/>
            <a:ext cx="18859252" cy="4870137"/>
            <a:chOff x="0" y="0"/>
            <a:chExt cx="4967046" cy="128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7046" cy="1282670"/>
            </a:xfrm>
            <a:custGeom>
              <a:avLst/>
              <a:gdLst/>
              <a:ahLst/>
              <a:cxnLst/>
              <a:rect l="l" t="t" r="r" b="b"/>
              <a:pathLst>
                <a:path w="4967046" h="1282670">
                  <a:moveTo>
                    <a:pt x="0" y="0"/>
                  </a:moveTo>
                  <a:lnTo>
                    <a:pt x="4967046" y="0"/>
                  </a:lnTo>
                  <a:lnTo>
                    <a:pt x="4967046" y="1282670"/>
                  </a:lnTo>
                  <a:lnTo>
                    <a:pt x="0" y="1282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67046" cy="132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110827" y="376296"/>
            <a:ext cx="4029310" cy="4029310"/>
          </a:xfrm>
          <a:custGeom>
            <a:avLst/>
            <a:gdLst/>
            <a:ahLst/>
            <a:cxnLst/>
            <a:rect l="l" t="t" r="r" b="b"/>
            <a:pathLst>
              <a:path w="4029310" h="4029310">
                <a:moveTo>
                  <a:pt x="0" y="0"/>
                </a:moveTo>
                <a:lnTo>
                  <a:pt x="4029310" y="0"/>
                </a:lnTo>
                <a:lnTo>
                  <a:pt x="4029310" y="4029310"/>
                </a:lnTo>
                <a:lnTo>
                  <a:pt x="0" y="402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343025" y="1152525"/>
            <a:ext cx="6496556" cy="260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Wer soll die Entwicklung verantworten?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9208" y="3801884"/>
            <a:ext cx="20374892" cy="7154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025" y="3632456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343025" y="1152525"/>
            <a:ext cx="15532980" cy="260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Wie beurteilen Sie die Idee, das MythenForum an die Bahnhofstrasse zu verlegen?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17331" y="7618062"/>
            <a:ext cx="6521213" cy="40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6"/>
              </a:lnSpc>
              <a:spcBef>
                <a:spcPct val="0"/>
              </a:spcBef>
            </a:pPr>
            <a:r>
              <a:rPr lang="en-US" sz="2369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2.1 von 5 Punkten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17331" y="6577036"/>
            <a:ext cx="684529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2"/>
              </a:lnSpc>
            </a:pPr>
            <a:r>
              <a:rPr lang="en-US" sz="3160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Schwyzer wollen keinen Umzug des MythenForums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591" y="4531124"/>
            <a:ext cx="7348518" cy="23270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0656" y="3246157"/>
            <a:ext cx="4235323" cy="6356958"/>
          </a:xfrm>
          <a:custGeom>
            <a:avLst/>
            <a:gdLst/>
            <a:ahLst/>
            <a:cxnLst/>
            <a:rect l="l" t="t" r="r" b="b"/>
            <a:pathLst>
              <a:path w="4235323" h="6356958">
                <a:moveTo>
                  <a:pt x="0" y="0"/>
                </a:moveTo>
                <a:lnTo>
                  <a:pt x="4235323" y="0"/>
                </a:lnTo>
                <a:lnTo>
                  <a:pt x="423532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343025" y="1152525"/>
            <a:ext cx="15532980" cy="260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Wie stehen Sie zur Idee, an der Bahnhofstrasse ein Hallenbad zu errichten?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467" y="4076108"/>
            <a:ext cx="3735593" cy="37355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012766" y="8691026"/>
            <a:ext cx="6521213" cy="40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6"/>
              </a:lnSpc>
              <a:spcBef>
                <a:spcPct val="0"/>
              </a:spcBef>
            </a:pPr>
            <a:r>
              <a:rPr lang="en-US" sz="2369" b="1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2.4 von 5 Punkten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12766" y="7652801"/>
            <a:ext cx="6845298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2"/>
              </a:lnSpc>
            </a:pPr>
            <a:r>
              <a:rPr lang="en-US" sz="3160">
                <a:solidFill>
                  <a:srgbClr val="003C69"/>
                </a:solidFill>
                <a:latin typeface="Modern Era 2 Medium"/>
                <a:ea typeface="Modern Era 2 Medium"/>
                <a:cs typeface="Modern Era 2 Medium"/>
                <a:sym typeface="Modern Era 2 Medium"/>
              </a:rPr>
              <a:t>Hallenbad wird eher nicht als wichtig erachtet.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6726" y="2423601"/>
            <a:ext cx="6557641" cy="1681882"/>
          </a:xfrm>
          <a:custGeom>
            <a:avLst/>
            <a:gdLst/>
            <a:ahLst/>
            <a:cxnLst/>
            <a:rect l="l" t="t" r="r" b="b"/>
            <a:pathLst>
              <a:path w="6557641" h="1681882">
                <a:moveTo>
                  <a:pt x="0" y="0"/>
                </a:moveTo>
                <a:lnTo>
                  <a:pt x="6557641" y="0"/>
                </a:lnTo>
                <a:lnTo>
                  <a:pt x="6557641" y="1681883"/>
                </a:lnTo>
                <a:lnTo>
                  <a:pt x="0" y="168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096726" y="4491374"/>
            <a:ext cx="7306648" cy="1821917"/>
          </a:xfrm>
          <a:custGeom>
            <a:avLst/>
            <a:gdLst/>
            <a:ahLst/>
            <a:cxnLst/>
            <a:rect l="l" t="t" r="r" b="b"/>
            <a:pathLst>
              <a:path w="7306648" h="1821917">
                <a:moveTo>
                  <a:pt x="0" y="0"/>
                </a:moveTo>
                <a:lnTo>
                  <a:pt x="7306648" y="0"/>
                </a:lnTo>
                <a:lnTo>
                  <a:pt x="7306648" y="1821918"/>
                </a:lnTo>
                <a:lnTo>
                  <a:pt x="0" y="18219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8236204" y="2335658"/>
            <a:ext cx="9695568" cy="1769826"/>
          </a:xfrm>
          <a:custGeom>
            <a:avLst/>
            <a:gdLst/>
            <a:ahLst/>
            <a:cxnLst/>
            <a:rect l="l" t="t" r="r" b="b"/>
            <a:pathLst>
              <a:path w="9695568" h="1769826">
                <a:moveTo>
                  <a:pt x="0" y="0"/>
                </a:moveTo>
                <a:lnTo>
                  <a:pt x="9695568" y="0"/>
                </a:lnTo>
                <a:lnTo>
                  <a:pt x="9695568" y="1769826"/>
                </a:lnTo>
                <a:lnTo>
                  <a:pt x="0" y="1769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62000" y="6969499"/>
            <a:ext cx="9718389" cy="2613562"/>
          </a:xfrm>
          <a:custGeom>
            <a:avLst/>
            <a:gdLst/>
            <a:ahLst/>
            <a:cxnLst/>
            <a:rect l="l" t="t" r="r" b="b"/>
            <a:pathLst>
              <a:path w="9718389" h="2613562">
                <a:moveTo>
                  <a:pt x="0" y="0"/>
                </a:moveTo>
                <a:lnTo>
                  <a:pt x="9718389" y="0"/>
                </a:lnTo>
                <a:lnTo>
                  <a:pt x="9718389" y="2613561"/>
                </a:lnTo>
                <a:lnTo>
                  <a:pt x="0" y="2613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144000" y="6819900"/>
            <a:ext cx="9640357" cy="1633066"/>
          </a:xfrm>
          <a:custGeom>
            <a:avLst/>
            <a:gdLst/>
            <a:ahLst/>
            <a:cxnLst/>
            <a:rect l="l" t="t" r="r" b="b"/>
            <a:pathLst>
              <a:path w="9640357" h="1633066">
                <a:moveTo>
                  <a:pt x="0" y="0"/>
                </a:moveTo>
                <a:lnTo>
                  <a:pt x="9640357" y="0"/>
                </a:lnTo>
                <a:lnTo>
                  <a:pt x="9640357" y="1633065"/>
                </a:lnTo>
                <a:lnTo>
                  <a:pt x="0" y="16330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8741073" y="4491374"/>
            <a:ext cx="7145038" cy="2188942"/>
          </a:xfrm>
          <a:custGeom>
            <a:avLst/>
            <a:gdLst/>
            <a:ahLst/>
            <a:cxnLst/>
            <a:rect l="l" t="t" r="r" b="b"/>
            <a:pathLst>
              <a:path w="7145038" h="2188942">
                <a:moveTo>
                  <a:pt x="0" y="0"/>
                </a:moveTo>
                <a:lnTo>
                  <a:pt x="7145038" y="0"/>
                </a:lnTo>
                <a:lnTo>
                  <a:pt x="7145038" y="2188943"/>
                </a:lnTo>
                <a:lnTo>
                  <a:pt x="0" y="21889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096726" y="1341325"/>
            <a:ext cx="14181430" cy="89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3"/>
              </a:lnSpc>
              <a:spcBef>
                <a:spcPct val="0"/>
              </a:spcBef>
            </a:pPr>
            <a:r>
              <a:rPr lang="en-US" sz="6703" b="1" u="none" strike="noStrike">
                <a:solidFill>
                  <a:srgbClr val="003C69"/>
                </a:solidFill>
                <a:latin typeface="Modern Era 1 Ultra-Bold"/>
                <a:ea typeface="Modern Era 1 Ultra-Bold"/>
                <a:cs typeface="Modern Era 1 Ultra-Bold"/>
                <a:sym typeface="Modern Era 1 Ultra-Bold"/>
              </a:rPr>
              <a:t>Fast 300 Ideen sind eingegangen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Benutzerdefiniert</PresentationFormat>
  <Paragraphs>24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Modern Era 1 Medium</vt:lpstr>
      <vt:lpstr>Calibri</vt:lpstr>
      <vt:lpstr>Modern Era 2 Medium</vt:lpstr>
      <vt:lpstr>Modern Era 1 Ultra-Bold</vt:lpstr>
      <vt:lpstr>Arial</vt:lpstr>
      <vt:lpstr>Open Sauce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Paving the Way to a Sustainable Future</dc:title>
  <cp:lastModifiedBy>Christian Schönbächler</cp:lastModifiedBy>
  <cp:revision>4</cp:revision>
  <dcterms:created xsi:type="dcterms:W3CDTF">2006-08-16T00:00:00Z</dcterms:created>
  <dcterms:modified xsi:type="dcterms:W3CDTF">2025-08-19T16:10:26Z</dcterms:modified>
  <dc:identifier>DAGwDd4Erh8</dc:identifier>
</cp:coreProperties>
</file>